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A59B-D97B-453A-AAA4-11875FBB96E9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10C7-FB79-4AD4-8FF2-B13F3DEF9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2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A59B-D97B-453A-AAA4-11875FBB96E9}" type="datetimeFigureOut">
              <a:rPr lang="tr-TR" smtClean="0"/>
              <a:t>30.10.2024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10C7-FB79-4AD4-8FF2-B13F3DEF97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6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Rockwell Extra Bold" panose="02060903040505020403" pitchFamily="18" charset="0"/>
              </a:rPr>
              <a:t>«DARBEDEN </a:t>
            </a:r>
            <a:br>
              <a:rPr lang="tr-TR" smtClean="0">
                <a:latin typeface="Rockwell Extra Bold" panose="02060903040505020403" pitchFamily="18" charset="0"/>
              </a:rPr>
            </a:br>
            <a:r>
              <a:rPr lang="tr-TR" smtClean="0">
                <a:latin typeface="Rockwell Extra Bold" panose="02060903040505020403" pitchFamily="18" charset="0"/>
              </a:rPr>
              <a:t>MÜDAHALEYE» </a:t>
            </a:r>
            <a:r>
              <a:rPr lang="tr-TR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KIBRIS</a:t>
            </a:r>
            <a:endParaRPr lang="tr-TR" dirty="0">
              <a:solidFill>
                <a:srgbClr val="FF00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6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8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smtClean="0">
                <a:solidFill>
                  <a:srgbClr val="FF0000"/>
                </a:solidFill>
              </a:rPr>
              <a:t>Gerginlik Dönemi Başarılı Bir Süreç midir?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3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4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4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Teşekkürlerimle….</a:t>
            </a:r>
            <a:endParaRPr lang="tr-TR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5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smtClean="0">
                <a:latin typeface="Aharoni" panose="02010803020104030203" pitchFamily="2" charset="-79"/>
                <a:cs typeface="Aharoni" panose="02010803020104030203" pitchFamily="2" charset="-79"/>
              </a:rPr>
              <a:t>KIBRIS’TA YUNAN CUNTA DARBESİ </a:t>
            </a:r>
            <a:endParaRPr lang="tr-TR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6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FF0000"/>
                </a:solidFill>
              </a:rPr>
              <a:t>Makarios Biliyor muydu? Darbe Olacağını…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2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1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9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0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Geniş ekran</PresentationFormat>
  <Paragraphs>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Rockwell Extra Bold</vt:lpstr>
      <vt:lpstr>Office Teması</vt:lpstr>
      <vt:lpstr>«DARBEDEN  MÜDAHALEYE» KIBRIS</vt:lpstr>
      <vt:lpstr>PowerPoint Sunusu</vt:lpstr>
      <vt:lpstr>KIBRIS’TA YUNAN CUNTA DARBESİ </vt:lpstr>
      <vt:lpstr>PowerPoint Sunusu</vt:lpstr>
      <vt:lpstr>Makarios Biliyor muydu? Darbe Olacağını…</vt:lpstr>
      <vt:lpstr>PowerPoint Sunusu</vt:lpstr>
      <vt:lpstr>PowerPoint Sunusu</vt:lpstr>
      <vt:lpstr>PowerPoint Sunusu</vt:lpstr>
      <vt:lpstr>PowerPoint Sunusu</vt:lpstr>
      <vt:lpstr>PowerPoint Sunusu</vt:lpstr>
      <vt:lpstr>Gerginlik Dönemi Başarılı Bir Süreç midir?</vt:lpstr>
      <vt:lpstr>PowerPoint Sunusu</vt:lpstr>
      <vt:lpstr>PowerPoint Sunusu</vt:lpstr>
      <vt:lpstr>PowerPoint Sunusu</vt:lpstr>
      <vt:lpstr>Teşekkürlerimle….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«DARBEDEN  MÜDAHALEYE» KIBRIS</dc:title>
  <dc:creator>Nurcan ULAŞAN</dc:creator>
  <cp:lastModifiedBy>Nurcan ULAŞAN</cp:lastModifiedBy>
  <cp:revision>1</cp:revision>
  <dcterms:created xsi:type="dcterms:W3CDTF">2024-10-30T12:09:32Z</dcterms:created>
  <dcterms:modified xsi:type="dcterms:W3CDTF">2024-10-30T12:09:32Z</dcterms:modified>
</cp:coreProperties>
</file>