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D6638A-46FB-4D31-A4E5-6A82418A8897}" type="datetimeFigureOut">
              <a:rPr lang="tr-TR" smtClean="0"/>
              <a:t>18.10.2024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075AC3B-DC44-4709-B6C4-CDE92D85709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6638A-46FB-4D31-A4E5-6A82418A8897}" type="datetimeFigureOut">
              <a:rPr lang="tr-TR" smtClean="0"/>
              <a:t>18.10.2024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75AC3B-DC44-4709-B6C4-CDE92D85709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6638A-46FB-4D31-A4E5-6A82418A8897}" type="datetimeFigureOut">
              <a:rPr lang="tr-TR" smtClean="0"/>
              <a:t>18.10.2024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75AC3B-DC44-4709-B6C4-CDE92D85709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6638A-46FB-4D31-A4E5-6A82418A8897}" type="datetimeFigureOut">
              <a:rPr lang="tr-TR" smtClean="0"/>
              <a:t>18.10.2024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75AC3B-DC44-4709-B6C4-CDE92D85709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6638A-46FB-4D31-A4E5-6A82418A8897}" type="datetimeFigureOut">
              <a:rPr lang="tr-TR" smtClean="0"/>
              <a:t>18.10.2024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75AC3B-DC44-4709-B6C4-CDE92D85709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6638A-46FB-4D31-A4E5-6A82418A8897}" type="datetimeFigureOut">
              <a:rPr lang="tr-TR" smtClean="0"/>
              <a:t>18.10.2024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75AC3B-DC44-4709-B6C4-CDE92D85709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6638A-46FB-4D31-A4E5-6A82418A8897}" type="datetimeFigureOut">
              <a:rPr lang="tr-TR" smtClean="0"/>
              <a:t>18.10.2024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75AC3B-DC44-4709-B6C4-CDE92D85709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6638A-46FB-4D31-A4E5-6A82418A8897}" type="datetimeFigureOut">
              <a:rPr lang="tr-TR" smtClean="0"/>
              <a:t>18.10.2024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75AC3B-DC44-4709-B6C4-CDE92D857096}" type="slidenum">
              <a:rPr lang="tr-TR" smtClean="0"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6638A-46FB-4D31-A4E5-6A82418A8897}" type="datetimeFigureOut">
              <a:rPr lang="tr-TR" smtClean="0"/>
              <a:t>18.10.2024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75AC3B-DC44-4709-B6C4-CDE92D85709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9D6638A-46FB-4D31-A4E5-6A82418A8897}" type="datetimeFigureOut">
              <a:rPr lang="tr-TR" smtClean="0"/>
              <a:t>18.10.2024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75AC3B-DC44-4709-B6C4-CDE92D85709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D6638A-46FB-4D31-A4E5-6A82418A8897}" type="datetimeFigureOut">
              <a:rPr lang="tr-TR" smtClean="0"/>
              <a:t>18.10.2024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075AC3B-DC44-4709-B6C4-CDE92D857096}" type="slidenum">
              <a:rPr lang="tr-TR" smtClean="0"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9D6638A-46FB-4D31-A4E5-6A82418A8897}" type="datetimeFigureOut">
              <a:rPr lang="tr-TR" smtClean="0"/>
              <a:t>18.10.2024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075AC3B-DC44-4709-B6C4-CDE92D85709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829761"/>
          </a:xfrm>
        </p:spPr>
        <p:txBody>
          <a:bodyPr>
            <a:noAutofit/>
          </a:bodyPr>
          <a:lstStyle/>
          <a:p>
            <a:pPr algn="ctr"/>
            <a:r>
              <a:rPr lang="tr-TR" sz="4400" dirty="0" smtClean="0">
                <a:solidFill>
                  <a:schemeClr val="tx1"/>
                </a:solidFill>
                <a:effectLst/>
              </a:rPr>
              <a:t>ÇIKARMA, HAVA İNDİRME, HAVA HÜCUM VE 2’NCİ HAREKAT</a:t>
            </a:r>
            <a:endParaRPr lang="tr-TR" sz="44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755576" y="3356992"/>
            <a:ext cx="7772400" cy="1199704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chemeClr val="tx1"/>
                </a:solidFill>
              </a:rPr>
              <a:t>(E) </a:t>
            </a:r>
            <a:r>
              <a:rPr lang="tr-TR" sz="3200" b="1" dirty="0" err="1" smtClean="0">
                <a:solidFill>
                  <a:schemeClr val="tx1"/>
                </a:solidFill>
              </a:rPr>
              <a:t>Kd</a:t>
            </a:r>
            <a:r>
              <a:rPr lang="tr-TR" sz="3200" b="1" dirty="0" smtClean="0">
                <a:solidFill>
                  <a:schemeClr val="tx1"/>
                </a:solidFill>
              </a:rPr>
              <a:t>. Albay M. Atıf ÜRÜK</a:t>
            </a:r>
            <a:endParaRPr lang="tr-TR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KTKA ve 50. P. Alayı 2. P. </a:t>
            </a:r>
            <a:r>
              <a:rPr lang="tr-TR" dirty="0" err="1" smtClean="0">
                <a:solidFill>
                  <a:schemeClr val="tx1"/>
                </a:solidFill>
              </a:rPr>
              <a:t>Tb</a:t>
            </a:r>
            <a:r>
              <a:rPr lang="tr-TR" dirty="0" smtClean="0">
                <a:solidFill>
                  <a:schemeClr val="tx1"/>
                </a:solidFill>
              </a:rPr>
              <a:t>. </a:t>
            </a:r>
            <a:r>
              <a:rPr lang="tr-TR" dirty="0" err="1" smtClean="0">
                <a:solidFill>
                  <a:schemeClr val="tx1"/>
                </a:solidFill>
              </a:rPr>
              <a:t>nun</a:t>
            </a:r>
            <a:r>
              <a:rPr lang="tr-TR" dirty="0" smtClean="0">
                <a:solidFill>
                  <a:schemeClr val="tx1"/>
                </a:solidFill>
              </a:rPr>
              <a:t> Yunan Alayı ile muharebeleri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deneme123\Desktop\WhatsApp Image 2024-10-18 at 19.15.16 (3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Yıldız-4 Atma Planına uygun İkinci Barış Harekatı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9218" name="Picture 2" descr="C:\Users\deneme123\Desktop\WhatsApp Image 2024-10-18 at 19.15.1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50. P. A. 3. P. </a:t>
            </a:r>
            <a:r>
              <a:rPr lang="tr-TR" dirty="0" err="1" smtClean="0">
                <a:solidFill>
                  <a:schemeClr val="tx1"/>
                </a:solidFill>
              </a:rPr>
              <a:t>Tb</a:t>
            </a:r>
            <a:r>
              <a:rPr lang="tr-TR" dirty="0" smtClean="0">
                <a:solidFill>
                  <a:schemeClr val="tx1"/>
                </a:solidFill>
              </a:rPr>
              <a:t>. İkinci Barış Harekatı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10242" name="Picture 2" descr="C:\Users\deneme123\Desktop\WhatsApp Image 2024-10-18 at 19.15.17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Kıbrıs Adası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11266" name="Picture 2" descr="C:\Users\deneme123\Desktop\WhatsApp Image 2024-10-18 at 19.15.17 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RMMO Konumu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deneme123\Desktop\WhatsApp Image 2024-10-18 at 19.15.14 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5374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Platini (Yavuz) Çıkarma Plajı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deneme123\Desktop\WhatsApp Image 2024-10-18 at 19.15.14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589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Üçgen Bölge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deneme123\Desktop\WhatsApp Image 2024-10-18 at 19.15.15 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7"/>
            <a:ext cx="9144000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20 Temmuzda 50.P. A. Muharebe Grubu Çıkarma Planı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deneme123\Desktop\WhatsApp Image 2024-10-18 at 19.15.1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err="1" smtClean="0">
                <a:solidFill>
                  <a:schemeClr val="tx1"/>
                </a:solidFill>
              </a:rPr>
              <a:t>Kıyıbaşı</a:t>
            </a:r>
            <a:r>
              <a:rPr lang="tr-TR" dirty="0" smtClean="0">
                <a:solidFill>
                  <a:schemeClr val="tx1"/>
                </a:solidFill>
              </a:rPr>
              <a:t> Tesisi ve 7.P. </a:t>
            </a:r>
            <a:r>
              <a:rPr lang="tr-TR" dirty="0" err="1" smtClean="0">
                <a:solidFill>
                  <a:schemeClr val="tx1"/>
                </a:solidFill>
              </a:rPr>
              <a:t>Bl</a:t>
            </a:r>
            <a:r>
              <a:rPr lang="tr-TR" dirty="0" smtClean="0">
                <a:solidFill>
                  <a:schemeClr val="tx1"/>
                </a:solidFill>
              </a:rPr>
              <a:t>.nün Köprübaşı Muharebeleri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deneme123\Desktop\WhatsApp Image 2024-10-18 at 19.15.15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Platini Plajına Hücum Çıkışı ve </a:t>
            </a:r>
            <a:r>
              <a:rPr lang="tr-TR" dirty="0" err="1" smtClean="0">
                <a:solidFill>
                  <a:schemeClr val="tx1"/>
                </a:solidFill>
              </a:rPr>
              <a:t>Kıyıbaşı</a:t>
            </a:r>
            <a:r>
              <a:rPr lang="tr-TR" dirty="0" smtClean="0">
                <a:solidFill>
                  <a:schemeClr val="tx1"/>
                </a:solidFill>
              </a:rPr>
              <a:t> ile Köprübaşı Muharebeleri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deneme123\Desktop\WhatsApp Image 2024-10-18 at 19.15.16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44000" cy="5330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3200" dirty="0" smtClean="0">
                <a:solidFill>
                  <a:schemeClr val="tx1"/>
                </a:solidFill>
              </a:rPr>
              <a:t>RMMO 251. P. Alayı Konvoyu ile 7. P. Bölüğünün Muharebesi ve Girne'ye Giriş</a:t>
            </a:r>
            <a:endParaRPr lang="tr-TR" sz="3200" dirty="0">
              <a:solidFill>
                <a:schemeClr val="tx1"/>
              </a:solidFill>
            </a:endParaRPr>
          </a:p>
        </p:txBody>
      </p:sp>
      <p:pic>
        <p:nvPicPr>
          <p:cNvPr id="6147" name="Picture 3" descr="C:\Users\deneme123\Desktop\WhatsApp Image 2024-10-18 at 19.15.16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661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Beşparmaklarda Komanda ve Hava İndirme Taburlarının Harekatı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deneme123\Desktop\WhatsApp Image 2024-10-18 at 19.15.16 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7"/>
            <a:ext cx="9144000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</TotalTime>
  <Words>123</Words>
  <Application>Microsoft Office PowerPoint</Application>
  <PresentationFormat>Ekran Gösterisi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Kalabalık</vt:lpstr>
      <vt:lpstr>ÇIKARMA, HAVA İNDİRME, HAVA HÜCUM VE 2’NCİ HAREKAT</vt:lpstr>
      <vt:lpstr>RMMO Konumu</vt:lpstr>
      <vt:lpstr>Platini (Yavuz) Çıkarma Plajı</vt:lpstr>
      <vt:lpstr>Üçgen Bölge</vt:lpstr>
      <vt:lpstr>20 Temmuzda 50.P. A. Muharebe Grubu Çıkarma Planı</vt:lpstr>
      <vt:lpstr>Kıyıbaşı Tesisi ve 7.P. Bl.nün Köprübaşı Muharebeleri</vt:lpstr>
      <vt:lpstr>Platini Plajına Hücum Çıkışı ve Kıyıbaşı ile Köprübaşı Muharebeleri</vt:lpstr>
      <vt:lpstr>RMMO 251. P. Alayı Konvoyu ile 7. P. Bölüğünün Muharebesi ve Girne'ye Giriş</vt:lpstr>
      <vt:lpstr>Beşparmaklarda Komanda ve Hava İndirme Taburlarının Harekatı</vt:lpstr>
      <vt:lpstr>KTKA ve 50. P. Alayı 2. P. Tb. nun Yunan Alayı ile muharebeleri</vt:lpstr>
      <vt:lpstr>Yıldız-4 Atma Planına uygun İkinci Barış Harekatı</vt:lpstr>
      <vt:lpstr>50. P. A. 3. P. Tb. İkinci Barış Harekatı</vt:lpstr>
      <vt:lpstr>Kıbrıs Adası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ÇIKARMA, HAVA İNDİRME, HAVA HÜCUM VE 2’NCİ HAREKAT</dc:title>
  <dc:creator>deneme123</dc:creator>
  <cp:lastModifiedBy>deneme123</cp:lastModifiedBy>
  <cp:revision>3</cp:revision>
  <dcterms:created xsi:type="dcterms:W3CDTF">2024-10-18T16:21:33Z</dcterms:created>
  <dcterms:modified xsi:type="dcterms:W3CDTF">2024-10-18T16:41:59Z</dcterms:modified>
</cp:coreProperties>
</file>